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72009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660"/>
      </p:cViewPr>
      <p:guideLst>
        <p:guide orient="horz" pos="226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068" y="2236947"/>
            <a:ext cx="6120765" cy="15435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80135" y="4080510"/>
            <a:ext cx="504063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111764" y="303372"/>
            <a:ext cx="1275159" cy="64508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3786" y="303372"/>
            <a:ext cx="3707963" cy="645080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8821" y="4627245"/>
            <a:ext cx="6120765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8821" y="3052049"/>
            <a:ext cx="6120765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3786" y="1763554"/>
            <a:ext cx="2491561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95362" y="1763554"/>
            <a:ext cx="2491562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0045" y="1611869"/>
            <a:ext cx="318164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0045" y="2283619"/>
            <a:ext cx="318164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657957" y="1611869"/>
            <a:ext cx="318289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57957" y="2283619"/>
            <a:ext cx="318289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6" y="286702"/>
            <a:ext cx="2369046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15352" y="286703"/>
            <a:ext cx="4025503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60046" y="1506856"/>
            <a:ext cx="236904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1427" y="5040630"/>
            <a:ext cx="4320540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11427" y="643414"/>
            <a:ext cx="432054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11427" y="5635705"/>
            <a:ext cx="432054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0045" y="1680211"/>
            <a:ext cx="648081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60045" y="6674168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3180-DFAB-4A3B-B1BA-410D6F1F2316}" type="datetimeFigureOut">
              <a:rPr lang="ca-ES" smtClean="0"/>
              <a:t>27/03/2023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60308" y="6674168"/>
            <a:ext cx="228028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160645" y="6674168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4E80-7A55-4E37-BF69-02C430E4F36C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old, smooth &amp; tasty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08162" y="4087663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200" dirty="0" smtClean="0">
                <a:latin typeface="Arial Black" pitchFamily="34" charset="0"/>
              </a:rPr>
              <a:t>Culture &amp; English language festival</a:t>
            </a:r>
            <a:r>
              <a:rPr lang="ca-ES" sz="4200" dirty="0" smtClean="0"/>
              <a:t> </a:t>
            </a:r>
            <a:endParaRPr lang="ca-ES" sz="4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68202" y="568868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chemeClr val="bg1"/>
                </a:solidFill>
                <a:latin typeface="Arial Black" pitchFamily="34" charset="0"/>
              </a:rPr>
              <a:t>Dissabte 15 d’abril de 10 a 14h</a:t>
            </a:r>
            <a:endParaRPr lang="ca-E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72258" y="60167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ca-ES" sz="2000" dirty="0" smtClean="0">
                <a:solidFill>
                  <a:schemeClr val="bg1"/>
                </a:solidFill>
                <a:latin typeface="Arial Black" pitchFamily="34" charset="0"/>
              </a:rPr>
              <a:t> la Plaça de Catalunya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arago</dc:creator>
  <cp:lastModifiedBy>arago</cp:lastModifiedBy>
  <cp:revision>9</cp:revision>
  <dcterms:created xsi:type="dcterms:W3CDTF">2023-03-27T11:03:06Z</dcterms:created>
  <dcterms:modified xsi:type="dcterms:W3CDTF">2023-03-27T11:55:11Z</dcterms:modified>
</cp:coreProperties>
</file>